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  <p:sldId id="263" r:id="rId9"/>
  </p:sldIdLst>
  <p:sldSz cx="3902075" cy="39020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29" userDrawn="1">
          <p15:clr>
            <a:srgbClr val="A4A3A4"/>
          </p15:clr>
        </p15:guide>
        <p15:guide id="2" pos="122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41" autoAdjust="0"/>
    <p:restoredTop sz="94660"/>
  </p:normalViewPr>
  <p:slideViewPr>
    <p:cSldViewPr showGuides="1">
      <p:cViewPr varScale="1">
        <p:scale>
          <a:sx n="196" d="100"/>
          <a:sy n="196" d="100"/>
        </p:scale>
        <p:origin x="2604" y="168"/>
      </p:cViewPr>
      <p:guideLst>
        <p:guide orient="horz" pos="1229"/>
        <p:guide pos="122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180000" cy="180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image1.png>
</file>

<file path=ppt/media/image2.jpg>
</file>

<file path=ppt/media/image3.JP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4A18A0B5-4AF8-472C-BAA6-E844BD092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9529838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afbeelding 12">
            <a:extLst>
              <a:ext uri="{FF2B5EF4-FFF2-40B4-BE49-F238E27FC236}">
                <a16:creationId xmlns:a16="http://schemas.microsoft.com/office/drawing/2014/main" id="{3F0B9EAD-A312-439A-A74F-B67F8DFFD09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50813" y="691038"/>
            <a:ext cx="3600450" cy="3060226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nl-BE"/>
          </a:p>
        </p:txBody>
      </p:sp>
      <p:sp>
        <p:nvSpPr>
          <p:cNvPr id="14" name="Titel 13">
            <a:extLst>
              <a:ext uri="{FF2B5EF4-FFF2-40B4-BE49-F238E27FC236}">
                <a16:creationId xmlns:a16="http://schemas.microsoft.com/office/drawing/2014/main" id="{CAA415FE-ECA0-4E0F-ACB1-0B9E2A5EC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9206726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>
            <a:extLst>
              <a:ext uri="{FF2B5EF4-FFF2-40B4-BE49-F238E27FC236}">
                <a16:creationId xmlns:a16="http://schemas.microsoft.com/office/drawing/2014/main" id="{61294C1E-B5BE-4A0C-B940-BCBBE0F6C8F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98" r="35623"/>
          <a:stretch/>
        </p:blipFill>
        <p:spPr>
          <a:xfrm>
            <a:off x="0" y="0"/>
            <a:ext cx="3902075" cy="394208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-1" y="1"/>
            <a:ext cx="3902076" cy="51103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/>
        </p:style>
        <p:txBody>
          <a:bodyPr vert="horz" lIns="91440" tIns="45720" rIns="91440" bIns="45720" rtlCol="0" anchor="ctr">
            <a:normAutofit/>
          </a:bodyPr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037" y="691037"/>
            <a:ext cx="3600000" cy="3060000"/>
          </a:xfrm>
          <a:prstGeom prst="rect">
            <a:avLst/>
          </a:prstGeom>
          <a:gradFill>
            <a:gsLst>
              <a:gs pos="16000">
                <a:schemeClr val="bg1">
                  <a:alpha val="54000"/>
                </a:schemeClr>
              </a:gs>
              <a:gs pos="80000">
                <a:schemeClr val="bg1">
                  <a:alpha val="37000"/>
                </a:schemeClr>
              </a:gs>
            </a:gsLst>
            <a:lin ang="5400000" scaled="1"/>
          </a:gradFill>
          <a:ln>
            <a:solidFill>
              <a:schemeClr val="tx1">
                <a:lumMod val="75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Tekststijl van het model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198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1" r:id="rId2"/>
  </p:sldLayoutIdLst>
  <p:txStyles>
    <p:titleStyle>
      <a:lvl1pPr algn="l" defTabSz="390174" rtl="0" eaLnBrk="1" latinLnBrk="0" hangingPunct="1">
        <a:lnSpc>
          <a:spcPct val="90000"/>
        </a:lnSpc>
        <a:spcBef>
          <a:spcPct val="0"/>
        </a:spcBef>
        <a:buNone/>
        <a:defRPr sz="2400" b="0" kern="1200" cap="none" spc="0">
          <a:ln w="0"/>
          <a:solidFill>
            <a:schemeClr val="accent1"/>
          </a:solidFill>
          <a:effectLst>
            <a:outerShdw blurRad="38100" dist="25400" dir="5400000" algn="ctr" rotWithShape="0">
              <a:srgbClr val="6E747A">
                <a:alpha val="43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97544" indent="-97544" algn="l" defTabSz="390174" rtl="0" eaLnBrk="1" latinLnBrk="0" hangingPunct="1">
        <a:lnSpc>
          <a:spcPct val="90000"/>
        </a:lnSpc>
        <a:spcBef>
          <a:spcPts val="427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292631" indent="-97544" algn="l" defTabSz="390174" rtl="0" eaLnBrk="1" latinLnBrk="0" hangingPunct="1">
        <a:lnSpc>
          <a:spcPct val="90000"/>
        </a:lnSpc>
        <a:spcBef>
          <a:spcPts val="21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487718" indent="-97544" algn="l" defTabSz="390174" rtl="0" eaLnBrk="1" latinLnBrk="0" hangingPunct="1">
        <a:lnSpc>
          <a:spcPct val="90000"/>
        </a:lnSpc>
        <a:spcBef>
          <a:spcPts val="213"/>
        </a:spcBef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3pPr>
      <a:lvl4pPr marL="682805" indent="-97544" algn="l" defTabSz="390174" rtl="0" eaLnBrk="1" latinLnBrk="0" hangingPunct="1">
        <a:lnSpc>
          <a:spcPct val="90000"/>
        </a:lnSpc>
        <a:spcBef>
          <a:spcPts val="213"/>
        </a:spcBef>
        <a:buFont typeface="Arial" panose="020B0604020202020204" pitchFamily="34" charset="0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4pPr>
      <a:lvl5pPr marL="877893" indent="-97544" algn="l" defTabSz="390174" rtl="0" eaLnBrk="1" latinLnBrk="0" hangingPunct="1">
        <a:lnSpc>
          <a:spcPct val="90000"/>
        </a:lnSpc>
        <a:spcBef>
          <a:spcPts val="213"/>
        </a:spcBef>
        <a:buFont typeface="Arial" panose="020B0604020202020204" pitchFamily="34" charset="0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5pPr>
      <a:lvl6pPr marL="1072980" indent="-97544" algn="l" defTabSz="390174" rtl="0" eaLnBrk="1" latinLnBrk="0" hangingPunct="1">
        <a:lnSpc>
          <a:spcPct val="90000"/>
        </a:lnSpc>
        <a:spcBef>
          <a:spcPts val="213"/>
        </a:spcBef>
        <a:buFont typeface="Arial" panose="020B0604020202020204" pitchFamily="34" charset="0"/>
        <a:buChar char="•"/>
        <a:defRPr sz="768" kern="1200">
          <a:solidFill>
            <a:schemeClr val="tx1"/>
          </a:solidFill>
          <a:latin typeface="+mn-lt"/>
          <a:ea typeface="+mn-ea"/>
          <a:cs typeface="+mn-cs"/>
        </a:defRPr>
      </a:lvl6pPr>
      <a:lvl7pPr marL="1268067" indent="-97544" algn="l" defTabSz="390174" rtl="0" eaLnBrk="1" latinLnBrk="0" hangingPunct="1">
        <a:lnSpc>
          <a:spcPct val="90000"/>
        </a:lnSpc>
        <a:spcBef>
          <a:spcPts val="213"/>
        </a:spcBef>
        <a:buFont typeface="Arial" panose="020B0604020202020204" pitchFamily="34" charset="0"/>
        <a:buChar char="•"/>
        <a:defRPr sz="768" kern="1200">
          <a:solidFill>
            <a:schemeClr val="tx1"/>
          </a:solidFill>
          <a:latin typeface="+mn-lt"/>
          <a:ea typeface="+mn-ea"/>
          <a:cs typeface="+mn-cs"/>
        </a:defRPr>
      </a:lvl7pPr>
      <a:lvl8pPr marL="1463154" indent="-97544" algn="l" defTabSz="390174" rtl="0" eaLnBrk="1" latinLnBrk="0" hangingPunct="1">
        <a:lnSpc>
          <a:spcPct val="90000"/>
        </a:lnSpc>
        <a:spcBef>
          <a:spcPts val="213"/>
        </a:spcBef>
        <a:buFont typeface="Arial" panose="020B0604020202020204" pitchFamily="34" charset="0"/>
        <a:buChar char="•"/>
        <a:defRPr sz="768" kern="1200">
          <a:solidFill>
            <a:schemeClr val="tx1"/>
          </a:solidFill>
          <a:latin typeface="+mn-lt"/>
          <a:ea typeface="+mn-ea"/>
          <a:cs typeface="+mn-cs"/>
        </a:defRPr>
      </a:lvl8pPr>
      <a:lvl9pPr marL="1658242" indent="-97544" algn="l" defTabSz="390174" rtl="0" eaLnBrk="1" latinLnBrk="0" hangingPunct="1">
        <a:lnSpc>
          <a:spcPct val="90000"/>
        </a:lnSpc>
        <a:spcBef>
          <a:spcPts val="213"/>
        </a:spcBef>
        <a:buFont typeface="Arial" panose="020B0604020202020204" pitchFamily="34" charset="0"/>
        <a:buChar char="•"/>
        <a:defRPr sz="76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90174" rtl="0" eaLnBrk="1" latinLnBrk="0" hangingPunct="1">
        <a:defRPr sz="768" kern="1200">
          <a:solidFill>
            <a:schemeClr val="tx1"/>
          </a:solidFill>
          <a:latin typeface="+mn-lt"/>
          <a:ea typeface="+mn-ea"/>
          <a:cs typeface="+mn-cs"/>
        </a:defRPr>
      </a:lvl1pPr>
      <a:lvl2pPr marL="195087" algn="l" defTabSz="390174" rtl="0" eaLnBrk="1" latinLnBrk="0" hangingPunct="1">
        <a:defRPr sz="768" kern="1200">
          <a:solidFill>
            <a:schemeClr val="tx1"/>
          </a:solidFill>
          <a:latin typeface="+mn-lt"/>
          <a:ea typeface="+mn-ea"/>
          <a:cs typeface="+mn-cs"/>
        </a:defRPr>
      </a:lvl2pPr>
      <a:lvl3pPr marL="390174" algn="l" defTabSz="390174" rtl="0" eaLnBrk="1" latinLnBrk="0" hangingPunct="1">
        <a:defRPr sz="768" kern="1200">
          <a:solidFill>
            <a:schemeClr val="tx1"/>
          </a:solidFill>
          <a:latin typeface="+mn-lt"/>
          <a:ea typeface="+mn-ea"/>
          <a:cs typeface="+mn-cs"/>
        </a:defRPr>
      </a:lvl3pPr>
      <a:lvl4pPr marL="585262" algn="l" defTabSz="390174" rtl="0" eaLnBrk="1" latinLnBrk="0" hangingPunct="1">
        <a:defRPr sz="768" kern="1200">
          <a:solidFill>
            <a:schemeClr val="tx1"/>
          </a:solidFill>
          <a:latin typeface="+mn-lt"/>
          <a:ea typeface="+mn-ea"/>
          <a:cs typeface="+mn-cs"/>
        </a:defRPr>
      </a:lvl4pPr>
      <a:lvl5pPr marL="780349" algn="l" defTabSz="390174" rtl="0" eaLnBrk="1" latinLnBrk="0" hangingPunct="1">
        <a:defRPr sz="768" kern="1200">
          <a:solidFill>
            <a:schemeClr val="tx1"/>
          </a:solidFill>
          <a:latin typeface="+mn-lt"/>
          <a:ea typeface="+mn-ea"/>
          <a:cs typeface="+mn-cs"/>
        </a:defRPr>
      </a:lvl5pPr>
      <a:lvl6pPr marL="975436" algn="l" defTabSz="390174" rtl="0" eaLnBrk="1" latinLnBrk="0" hangingPunct="1">
        <a:defRPr sz="768" kern="1200">
          <a:solidFill>
            <a:schemeClr val="tx1"/>
          </a:solidFill>
          <a:latin typeface="+mn-lt"/>
          <a:ea typeface="+mn-ea"/>
          <a:cs typeface="+mn-cs"/>
        </a:defRPr>
      </a:lvl6pPr>
      <a:lvl7pPr marL="1170523" algn="l" defTabSz="390174" rtl="0" eaLnBrk="1" latinLnBrk="0" hangingPunct="1">
        <a:defRPr sz="768" kern="1200">
          <a:solidFill>
            <a:schemeClr val="tx1"/>
          </a:solidFill>
          <a:latin typeface="+mn-lt"/>
          <a:ea typeface="+mn-ea"/>
          <a:cs typeface="+mn-cs"/>
        </a:defRPr>
      </a:lvl7pPr>
      <a:lvl8pPr marL="1365611" algn="l" defTabSz="390174" rtl="0" eaLnBrk="1" latinLnBrk="0" hangingPunct="1">
        <a:defRPr sz="768" kern="1200">
          <a:solidFill>
            <a:schemeClr val="tx1"/>
          </a:solidFill>
          <a:latin typeface="+mn-lt"/>
          <a:ea typeface="+mn-ea"/>
          <a:cs typeface="+mn-cs"/>
        </a:defRPr>
      </a:lvl8pPr>
      <a:lvl9pPr marL="1560698" algn="l" defTabSz="390174" rtl="0" eaLnBrk="1" latinLnBrk="0" hangingPunct="1">
        <a:defRPr sz="76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Tijdelijke aanduiding voor afbeelding 6">
            <a:extLst>
              <a:ext uri="{FF2B5EF4-FFF2-40B4-BE49-F238E27FC236}">
                <a16:creationId xmlns:a16="http://schemas.microsoft.com/office/drawing/2014/main" id="{66F4937C-B79A-4C89-858A-33514ED96CE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75" r="21875"/>
          <a:stretch/>
        </p:blipFill>
        <p:spPr>
          <a:xfrm>
            <a:off x="151037" y="691038"/>
            <a:ext cx="3599999" cy="3060000"/>
          </a:xfrm>
        </p:spPr>
      </p:pic>
      <p:sp>
        <p:nvSpPr>
          <p:cNvPr id="4" name="Titel 3">
            <a:extLst>
              <a:ext uri="{FF2B5EF4-FFF2-40B4-BE49-F238E27FC236}">
                <a16:creationId xmlns:a16="http://schemas.microsoft.com/office/drawing/2014/main" id="{6DBC079F-5111-4E2F-8189-4B1800331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ECHO BAY – Zone </a:t>
            </a:r>
            <a:r>
              <a:rPr lang="nl-BE" dirty="0" err="1"/>
              <a:t>Capturing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37047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1DE56AF3-3F5F-4D26-9B37-451BB343A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3902076" cy="511036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nl-BE" dirty="0"/>
              <a:t>Briefing “Blue” </a:t>
            </a:r>
            <a:r>
              <a:rPr lang="nl-BE" dirty="0" err="1"/>
              <a:t>Coalition</a:t>
            </a:r>
            <a:endParaRPr lang="nl-BE" dirty="0"/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9AB39BC1-3BB5-46ED-88CD-DC30871A6AC0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51037" y="691037"/>
            <a:ext cx="3600000" cy="30600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nl-BE" dirty="0" err="1"/>
              <a:t>Your</a:t>
            </a:r>
            <a:r>
              <a:rPr lang="nl-BE" dirty="0"/>
              <a:t> mission “Echo Bay” is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fly</a:t>
            </a:r>
            <a:r>
              <a:rPr lang="nl-BE" dirty="0"/>
              <a:t> </a:t>
            </a:r>
            <a:r>
              <a:rPr lang="nl-BE" dirty="0" err="1"/>
              <a:t>towards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airbase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capture</a:t>
            </a:r>
            <a:r>
              <a:rPr lang="nl-BE" dirty="0"/>
              <a:t> 5 random zones </a:t>
            </a:r>
            <a:r>
              <a:rPr lang="nl-BE" dirty="0" err="1"/>
              <a:t>that</a:t>
            </a:r>
            <a:r>
              <a:rPr lang="nl-BE" dirty="0"/>
              <a:t> are </a:t>
            </a:r>
            <a:r>
              <a:rPr lang="nl-BE" dirty="0" err="1"/>
              <a:t>placed</a:t>
            </a:r>
            <a:r>
              <a:rPr lang="nl-BE" dirty="0"/>
              <a:t> at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airbase</a:t>
            </a:r>
            <a:r>
              <a:rPr lang="nl-BE" dirty="0"/>
              <a:t>.</a:t>
            </a:r>
          </a:p>
          <a:p>
            <a:pPr marL="0" indent="0">
              <a:buNone/>
            </a:pPr>
            <a:r>
              <a:rPr lang="nl-BE" dirty="0"/>
              <a:t>Zones </a:t>
            </a:r>
            <a:r>
              <a:rPr lang="nl-BE" dirty="0" err="1"/>
              <a:t>can</a:t>
            </a:r>
            <a:r>
              <a:rPr lang="nl-BE" dirty="0"/>
              <a:t> </a:t>
            </a:r>
            <a:r>
              <a:rPr lang="nl-BE" dirty="0" err="1"/>
              <a:t>be</a:t>
            </a:r>
            <a:r>
              <a:rPr lang="nl-BE" dirty="0"/>
              <a:t> </a:t>
            </a:r>
            <a:r>
              <a:rPr lang="nl-BE" dirty="0" err="1"/>
              <a:t>captured</a:t>
            </a:r>
            <a:r>
              <a:rPr lang="nl-BE" dirty="0"/>
              <a:t> </a:t>
            </a:r>
            <a:r>
              <a:rPr lang="nl-BE" dirty="0" err="1"/>
              <a:t>by</a:t>
            </a:r>
            <a:r>
              <a:rPr lang="nl-BE" dirty="0"/>
              <a:t> </a:t>
            </a:r>
            <a:r>
              <a:rPr lang="nl-BE" dirty="0" err="1"/>
              <a:t>destroying</a:t>
            </a:r>
            <a:r>
              <a:rPr lang="nl-BE" dirty="0"/>
              <a:t> </a:t>
            </a:r>
            <a:r>
              <a:rPr lang="nl-BE" dirty="0" err="1"/>
              <a:t>every</a:t>
            </a:r>
            <a:r>
              <a:rPr lang="nl-BE" dirty="0"/>
              <a:t> unit </a:t>
            </a:r>
            <a:r>
              <a:rPr lang="nl-BE" dirty="0" err="1"/>
              <a:t>within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zone,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then</a:t>
            </a:r>
            <a:r>
              <a:rPr lang="nl-BE" dirty="0"/>
              <a:t> </a:t>
            </a:r>
            <a:r>
              <a:rPr lang="nl-BE" dirty="0" err="1"/>
              <a:t>fly</a:t>
            </a:r>
            <a:r>
              <a:rPr lang="nl-BE" dirty="0"/>
              <a:t> or drive </a:t>
            </a:r>
            <a:r>
              <a:rPr lang="nl-BE" dirty="0" err="1"/>
              <a:t>into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zone </a:t>
            </a:r>
            <a:r>
              <a:rPr lang="nl-BE" dirty="0" err="1"/>
              <a:t>and</a:t>
            </a:r>
            <a:r>
              <a:rPr lang="nl-BE" dirty="0"/>
              <a:t> hold </a:t>
            </a:r>
            <a:r>
              <a:rPr lang="nl-BE" dirty="0" err="1"/>
              <a:t>until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zone is </a:t>
            </a:r>
            <a:r>
              <a:rPr lang="nl-BE" dirty="0" err="1"/>
              <a:t>captured</a:t>
            </a:r>
            <a:r>
              <a:rPr lang="nl-BE" dirty="0"/>
              <a:t>.</a:t>
            </a:r>
          </a:p>
          <a:p>
            <a:pPr marL="0" indent="0">
              <a:buNone/>
            </a:pPr>
            <a:r>
              <a:rPr lang="nl-BE" dirty="0" err="1"/>
              <a:t>Once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zone is </a:t>
            </a:r>
            <a:r>
              <a:rPr lang="nl-BE" dirty="0" err="1"/>
              <a:t>captured</a:t>
            </a:r>
            <a:r>
              <a:rPr lang="nl-BE" dirty="0"/>
              <a:t> </a:t>
            </a:r>
            <a:r>
              <a:rPr lang="nl-BE" dirty="0" err="1"/>
              <a:t>by</a:t>
            </a:r>
            <a:r>
              <a:rPr lang="nl-BE" dirty="0"/>
              <a:t> </a:t>
            </a:r>
            <a:r>
              <a:rPr lang="nl-BE" dirty="0" err="1"/>
              <a:t>your</a:t>
            </a:r>
            <a:r>
              <a:rPr lang="nl-BE" dirty="0"/>
              <a:t> </a:t>
            </a:r>
            <a:r>
              <a:rPr lang="nl-BE" dirty="0" err="1"/>
              <a:t>coalition</a:t>
            </a:r>
            <a:r>
              <a:rPr lang="nl-BE" dirty="0"/>
              <a:t>, new </a:t>
            </a:r>
            <a:r>
              <a:rPr lang="nl-BE" dirty="0" err="1"/>
              <a:t>fuel</a:t>
            </a:r>
            <a:r>
              <a:rPr lang="nl-BE" dirty="0"/>
              <a:t> tanks </a:t>
            </a:r>
            <a:r>
              <a:rPr lang="nl-BE" dirty="0" err="1"/>
              <a:t>will</a:t>
            </a:r>
            <a:r>
              <a:rPr lang="nl-BE" dirty="0"/>
              <a:t> </a:t>
            </a:r>
            <a:r>
              <a:rPr lang="nl-BE" dirty="0" err="1"/>
              <a:t>spawn</a:t>
            </a:r>
            <a:r>
              <a:rPr lang="nl-BE" dirty="0"/>
              <a:t> in. </a:t>
            </a:r>
            <a:r>
              <a:rPr lang="nl-BE" dirty="0" err="1"/>
              <a:t>Expect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RED </a:t>
            </a:r>
            <a:r>
              <a:rPr lang="nl-BE" dirty="0" err="1"/>
              <a:t>coalition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initiate</a:t>
            </a:r>
            <a:r>
              <a:rPr lang="nl-BE" dirty="0"/>
              <a:t> </a:t>
            </a:r>
            <a:r>
              <a:rPr lang="nl-BE" dirty="0" err="1"/>
              <a:t>defenses</a:t>
            </a:r>
            <a:r>
              <a:rPr lang="nl-BE" dirty="0"/>
              <a:t>.</a:t>
            </a:r>
          </a:p>
          <a:p>
            <a:pPr marL="0" indent="0">
              <a:buNone/>
            </a:pPr>
            <a:r>
              <a:rPr lang="nl-BE" dirty="0" err="1"/>
              <a:t>Once</a:t>
            </a:r>
            <a:r>
              <a:rPr lang="nl-BE" dirty="0"/>
              <a:t> </a:t>
            </a:r>
            <a:r>
              <a:rPr lang="nl-BE" dirty="0" err="1"/>
              <a:t>all</a:t>
            </a:r>
            <a:r>
              <a:rPr lang="nl-BE" dirty="0"/>
              <a:t> 5 zones are </a:t>
            </a:r>
            <a:r>
              <a:rPr lang="nl-BE" dirty="0" err="1"/>
              <a:t>captured</a:t>
            </a:r>
            <a:r>
              <a:rPr lang="nl-BE" dirty="0"/>
              <a:t>, but mission is complete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your</a:t>
            </a:r>
            <a:r>
              <a:rPr lang="nl-BE" dirty="0"/>
              <a:t> </a:t>
            </a:r>
            <a:r>
              <a:rPr lang="nl-BE" dirty="0" err="1"/>
              <a:t>coalition</a:t>
            </a:r>
            <a:r>
              <a:rPr lang="nl-BE" dirty="0"/>
              <a:t> </a:t>
            </a:r>
          </a:p>
          <a:p>
            <a:pPr marL="0" indent="0">
              <a:buNone/>
            </a:pPr>
            <a:r>
              <a:rPr lang="nl-BE" dirty="0"/>
              <a:t>IS THE WINNER!</a:t>
            </a:r>
          </a:p>
        </p:txBody>
      </p:sp>
    </p:spTree>
    <p:extLst>
      <p:ext uri="{BB962C8B-B14F-4D97-AF65-F5344CB8AC3E}">
        <p14:creationId xmlns:p14="http://schemas.microsoft.com/office/powerpoint/2010/main" val="2736661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Tijdelijke aanduiding voor afbeelding 9">
            <a:extLst>
              <a:ext uri="{FF2B5EF4-FFF2-40B4-BE49-F238E27FC236}">
                <a16:creationId xmlns:a16="http://schemas.microsoft.com/office/drawing/2014/main" id="{F0AB8A8D-A1BA-477C-80EB-2F243B91EDF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9" r="1079"/>
          <a:stretch>
            <a:fillRect/>
          </a:stretch>
        </p:blipFill>
        <p:spPr>
          <a:xfrm>
            <a:off x="150813" y="691038"/>
            <a:ext cx="3600224" cy="3060000"/>
          </a:xfrm>
        </p:spPr>
      </p:pic>
      <p:sp>
        <p:nvSpPr>
          <p:cNvPr id="4" name="Titel 3">
            <a:extLst>
              <a:ext uri="{FF2B5EF4-FFF2-40B4-BE49-F238E27FC236}">
                <a16:creationId xmlns:a16="http://schemas.microsoft.com/office/drawing/2014/main" id="{1DE56AF3-3F5F-4D26-9B37-451BB343A740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tx1"/>
          </a:solidFill>
        </p:spPr>
        <p:txBody>
          <a:bodyPr/>
          <a:lstStyle/>
          <a:p>
            <a:r>
              <a:rPr lang="nl-BE" dirty="0"/>
              <a:t>AREA 51 – </a:t>
            </a:r>
            <a:r>
              <a:rPr lang="nl-BE" dirty="0" err="1"/>
              <a:t>Satelite</a:t>
            </a:r>
            <a:r>
              <a:rPr lang="nl-BE" dirty="0"/>
              <a:t> Image</a:t>
            </a:r>
          </a:p>
        </p:txBody>
      </p:sp>
      <p:sp>
        <p:nvSpPr>
          <p:cNvPr id="12" name="Ovaal 11">
            <a:extLst>
              <a:ext uri="{FF2B5EF4-FFF2-40B4-BE49-F238E27FC236}">
                <a16:creationId xmlns:a16="http://schemas.microsoft.com/office/drawing/2014/main" id="{2547632E-1952-4242-A363-508D1A2DE5A5}"/>
              </a:ext>
            </a:extLst>
          </p:cNvPr>
          <p:cNvSpPr/>
          <p:nvPr/>
        </p:nvSpPr>
        <p:spPr>
          <a:xfrm>
            <a:off x="331037" y="1411037"/>
            <a:ext cx="3060000" cy="1800000"/>
          </a:xfrm>
          <a:prstGeom prst="ellipse">
            <a:avLst/>
          </a:prstGeom>
          <a:solidFill>
            <a:schemeClr val="accent1">
              <a:alpha val="45000"/>
            </a:schemeClr>
          </a:solidFill>
          <a:ln>
            <a:solidFill>
              <a:schemeClr val="tx1">
                <a:lumMod val="75000"/>
              </a:schemeClr>
            </a:solidFill>
          </a:ln>
          <a:scene3d>
            <a:camera prst="orthographicFront">
              <a:rot lat="3600000" lon="20400000" rev="19800000"/>
            </a:camera>
            <a:lightRig rig="threePt" dir="t"/>
          </a:scene3d>
        </p:spPr>
        <p:txBody>
          <a:bodyPr vert="horz" lIns="91440" tIns="45720" rIns="91440" bIns="45720" rtlCol="0" anchor="ctr">
            <a:normAutofit/>
          </a:bodyPr>
          <a:lstStyle/>
          <a:p>
            <a:pPr algn="ctr" defTabSz="390174">
              <a:lnSpc>
                <a:spcPct val="90000"/>
              </a:lnSpc>
              <a:spcBef>
                <a:spcPts val="427"/>
              </a:spcBef>
            </a:pPr>
            <a:r>
              <a:rPr lang="nl-BE" sz="1600" dirty="0">
                <a:solidFill>
                  <a:schemeClr val="tx1"/>
                </a:solidFill>
              </a:rPr>
              <a:t>ZONES</a:t>
            </a:r>
          </a:p>
        </p:txBody>
      </p:sp>
    </p:spTree>
    <p:extLst>
      <p:ext uri="{BB962C8B-B14F-4D97-AF65-F5344CB8AC3E}">
        <p14:creationId xmlns:p14="http://schemas.microsoft.com/office/powerpoint/2010/main" val="20085878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Tijdelijke aanduiding voor afbeelding 2">
            <a:extLst>
              <a:ext uri="{FF2B5EF4-FFF2-40B4-BE49-F238E27FC236}">
                <a16:creationId xmlns:a16="http://schemas.microsoft.com/office/drawing/2014/main" id="{E9AA15C8-0DF4-460A-B5F4-F981F813314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5065" b="5065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4" name="Titel 3">
            <a:extLst>
              <a:ext uri="{FF2B5EF4-FFF2-40B4-BE49-F238E27FC236}">
                <a16:creationId xmlns:a16="http://schemas.microsoft.com/office/drawing/2014/main" id="{1DE56AF3-3F5F-4D26-9B37-451BB343A740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tx1"/>
          </a:solidFill>
        </p:spPr>
        <p:txBody>
          <a:bodyPr/>
          <a:lstStyle/>
          <a:p>
            <a:r>
              <a:rPr lang="nl-BE" dirty="0"/>
              <a:t>AREA 51 – </a:t>
            </a:r>
            <a:r>
              <a:rPr lang="nl-BE" dirty="0" err="1"/>
              <a:t>Satelite</a:t>
            </a:r>
            <a:r>
              <a:rPr lang="nl-BE" dirty="0"/>
              <a:t> Image</a:t>
            </a:r>
          </a:p>
        </p:txBody>
      </p:sp>
      <p:sp>
        <p:nvSpPr>
          <p:cNvPr id="9" name="Tijdelijke aanduiding voor inhoud 5">
            <a:extLst>
              <a:ext uri="{FF2B5EF4-FFF2-40B4-BE49-F238E27FC236}">
                <a16:creationId xmlns:a16="http://schemas.microsoft.com/office/drawing/2014/main" id="{EC5C258F-FE81-4820-9FF9-587CEFEAF396}"/>
              </a:ext>
            </a:extLst>
          </p:cNvPr>
          <p:cNvSpPr txBox="1">
            <a:spLocks/>
          </p:cNvSpPr>
          <p:nvPr/>
        </p:nvSpPr>
        <p:spPr>
          <a:xfrm rot="2700000">
            <a:off x="207206" y="1512231"/>
            <a:ext cx="1559015" cy="331038"/>
          </a:xfrm>
          <a:prstGeom prst="homePlate">
            <a:avLst/>
          </a:prstGeom>
          <a:solidFill>
            <a:schemeClr val="accent2">
              <a:alpha val="45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97544" indent="-97544" algn="l" defTabSz="390174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92631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87718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2805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77893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72980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68067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63154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658242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nl-BE" dirty="0"/>
              <a:t>Air </a:t>
            </a:r>
            <a:r>
              <a:rPr lang="nl-BE" dirty="0" err="1"/>
              <a:t>Defenses</a:t>
            </a:r>
            <a:endParaRPr lang="nl-BE" dirty="0"/>
          </a:p>
        </p:txBody>
      </p:sp>
      <p:sp>
        <p:nvSpPr>
          <p:cNvPr id="11" name="Tijdelijke aanduiding voor inhoud 5">
            <a:extLst>
              <a:ext uri="{FF2B5EF4-FFF2-40B4-BE49-F238E27FC236}">
                <a16:creationId xmlns:a16="http://schemas.microsoft.com/office/drawing/2014/main" id="{B4C46D47-3E2A-490C-867E-216051D06EFA}"/>
              </a:ext>
            </a:extLst>
          </p:cNvPr>
          <p:cNvSpPr txBox="1">
            <a:spLocks/>
          </p:cNvSpPr>
          <p:nvPr/>
        </p:nvSpPr>
        <p:spPr>
          <a:xfrm rot="4608922">
            <a:off x="1330483" y="1322231"/>
            <a:ext cx="1559015" cy="331038"/>
          </a:xfrm>
          <a:prstGeom prst="homePlate">
            <a:avLst/>
          </a:prstGeom>
          <a:solidFill>
            <a:schemeClr val="accent2">
              <a:alpha val="45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97544" indent="-97544" algn="l" defTabSz="390174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92631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87718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2805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77893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72980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68067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63154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658242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nl-BE" dirty="0"/>
              <a:t>Air </a:t>
            </a:r>
            <a:r>
              <a:rPr lang="nl-BE" dirty="0" err="1"/>
              <a:t>Defenses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359228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Tijdelijke aanduiding voor afbeelding 2">
            <a:extLst>
              <a:ext uri="{FF2B5EF4-FFF2-40B4-BE49-F238E27FC236}">
                <a16:creationId xmlns:a16="http://schemas.microsoft.com/office/drawing/2014/main" id="{E9AA15C8-0DF4-460A-B5F4-F981F813314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5065" b="5065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4" name="Titel 3">
            <a:extLst>
              <a:ext uri="{FF2B5EF4-FFF2-40B4-BE49-F238E27FC236}">
                <a16:creationId xmlns:a16="http://schemas.microsoft.com/office/drawing/2014/main" id="{1DE56AF3-3F5F-4D26-9B37-451BB343A740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tx1"/>
          </a:solidFill>
        </p:spPr>
        <p:txBody>
          <a:bodyPr/>
          <a:lstStyle/>
          <a:p>
            <a:r>
              <a:rPr lang="nl-BE" dirty="0"/>
              <a:t>AREA 51 – </a:t>
            </a:r>
            <a:r>
              <a:rPr lang="nl-BE" dirty="0" err="1"/>
              <a:t>Satelite</a:t>
            </a:r>
            <a:r>
              <a:rPr lang="nl-BE" dirty="0"/>
              <a:t> Image</a:t>
            </a:r>
          </a:p>
        </p:txBody>
      </p:sp>
      <p:sp>
        <p:nvSpPr>
          <p:cNvPr id="11" name="Tijdelijke aanduiding voor inhoud 5">
            <a:extLst>
              <a:ext uri="{FF2B5EF4-FFF2-40B4-BE49-F238E27FC236}">
                <a16:creationId xmlns:a16="http://schemas.microsoft.com/office/drawing/2014/main" id="{B4C46D47-3E2A-490C-867E-216051D06EFA}"/>
              </a:ext>
            </a:extLst>
          </p:cNvPr>
          <p:cNvSpPr txBox="1">
            <a:spLocks/>
          </p:cNvSpPr>
          <p:nvPr/>
        </p:nvSpPr>
        <p:spPr>
          <a:xfrm>
            <a:off x="1231037" y="1785519"/>
            <a:ext cx="333453" cy="331038"/>
          </a:xfrm>
          <a:prstGeom prst="flowChartConnector">
            <a:avLst/>
          </a:prstGeom>
          <a:solidFill>
            <a:schemeClr val="accent2">
              <a:alpha val="45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txBody>
          <a:bodyPr vert="horz" lIns="91440" tIns="45720" rIns="91440" bIns="45720" rtlCol="0">
            <a:normAutofit fontScale="77500" lnSpcReduction="20000"/>
          </a:bodyPr>
          <a:lstStyle>
            <a:defPPr>
              <a:defRPr lang="en-US"/>
            </a:defPPr>
            <a:lvl1pPr indent="0" algn="ctr" defTabSz="390174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None/>
              <a:defRPr sz="1600"/>
            </a:lvl1pPr>
            <a:lvl2pPr marL="292631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200"/>
            </a:lvl2pPr>
            <a:lvl3pPr marL="487718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50"/>
            </a:lvl3pPr>
            <a:lvl4pPr marL="682805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4pPr>
            <a:lvl5pPr marL="877893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5pPr>
            <a:lvl6pPr marL="1072980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6pPr>
            <a:lvl7pPr marL="1268067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7pPr>
            <a:lvl8pPr marL="1463154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8pPr>
            <a:lvl9pPr marL="1658242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9pPr>
          </a:lstStyle>
          <a:p>
            <a:endParaRPr lang="nl-BE" dirty="0"/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697C9ED6-9687-4E0B-9341-860B268E26D3}"/>
              </a:ext>
            </a:extLst>
          </p:cNvPr>
          <p:cNvSpPr txBox="1">
            <a:spLocks/>
          </p:cNvSpPr>
          <p:nvPr/>
        </p:nvSpPr>
        <p:spPr>
          <a:xfrm>
            <a:off x="1411037" y="2671037"/>
            <a:ext cx="333453" cy="331038"/>
          </a:xfrm>
          <a:prstGeom prst="flowChartConnector">
            <a:avLst/>
          </a:prstGeom>
          <a:solidFill>
            <a:schemeClr val="accent2">
              <a:alpha val="45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txBody>
          <a:bodyPr vert="horz" lIns="91440" tIns="45720" rIns="91440" bIns="45720" rtlCol="0">
            <a:normAutofit fontScale="77500" lnSpcReduction="20000"/>
          </a:bodyPr>
          <a:lstStyle>
            <a:defPPr>
              <a:defRPr lang="en-US"/>
            </a:defPPr>
            <a:lvl1pPr indent="0" algn="ctr" defTabSz="390174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None/>
              <a:defRPr sz="1600"/>
            </a:lvl1pPr>
            <a:lvl2pPr marL="292631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200"/>
            </a:lvl2pPr>
            <a:lvl3pPr marL="487718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50"/>
            </a:lvl3pPr>
            <a:lvl4pPr marL="682805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4pPr>
            <a:lvl5pPr marL="877893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5pPr>
            <a:lvl6pPr marL="1072980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6pPr>
            <a:lvl7pPr marL="1268067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7pPr>
            <a:lvl8pPr marL="1463154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8pPr>
            <a:lvl9pPr marL="1658242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9pPr>
          </a:lstStyle>
          <a:p>
            <a:endParaRPr lang="nl-BE" dirty="0"/>
          </a:p>
        </p:txBody>
      </p:sp>
      <p:sp>
        <p:nvSpPr>
          <p:cNvPr id="7" name="Tijdelijke aanduiding voor inhoud 5">
            <a:extLst>
              <a:ext uri="{FF2B5EF4-FFF2-40B4-BE49-F238E27FC236}">
                <a16:creationId xmlns:a16="http://schemas.microsoft.com/office/drawing/2014/main" id="{92F36798-0437-4AF2-801A-C78BA0914044}"/>
              </a:ext>
            </a:extLst>
          </p:cNvPr>
          <p:cNvSpPr txBox="1">
            <a:spLocks/>
          </p:cNvSpPr>
          <p:nvPr/>
        </p:nvSpPr>
        <p:spPr>
          <a:xfrm>
            <a:off x="2131037" y="2311037"/>
            <a:ext cx="333453" cy="331038"/>
          </a:xfrm>
          <a:prstGeom prst="flowChartConnector">
            <a:avLst/>
          </a:prstGeom>
          <a:solidFill>
            <a:schemeClr val="accent2">
              <a:alpha val="45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txBody>
          <a:bodyPr vert="horz" lIns="91440" tIns="45720" rIns="91440" bIns="45720" rtlCol="0">
            <a:normAutofit fontScale="77500" lnSpcReduction="20000"/>
          </a:bodyPr>
          <a:lstStyle>
            <a:defPPr>
              <a:defRPr lang="en-US"/>
            </a:defPPr>
            <a:lvl1pPr indent="0" algn="ctr" defTabSz="390174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None/>
              <a:defRPr sz="1600"/>
            </a:lvl1pPr>
            <a:lvl2pPr marL="292631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200"/>
            </a:lvl2pPr>
            <a:lvl3pPr marL="487718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50"/>
            </a:lvl3pPr>
            <a:lvl4pPr marL="682805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4pPr>
            <a:lvl5pPr marL="877893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5pPr>
            <a:lvl6pPr marL="1072980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6pPr>
            <a:lvl7pPr marL="1268067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7pPr>
            <a:lvl8pPr marL="1463154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8pPr>
            <a:lvl9pPr marL="1658242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9pPr>
          </a:lstStyle>
          <a:p>
            <a:endParaRPr lang="nl-BE" dirty="0"/>
          </a:p>
        </p:txBody>
      </p:sp>
      <p:sp>
        <p:nvSpPr>
          <p:cNvPr id="8" name="Tijdelijke aanduiding voor inhoud 5">
            <a:extLst>
              <a:ext uri="{FF2B5EF4-FFF2-40B4-BE49-F238E27FC236}">
                <a16:creationId xmlns:a16="http://schemas.microsoft.com/office/drawing/2014/main" id="{89903419-8B4A-405D-BE84-D33B9A70CAA2}"/>
              </a:ext>
            </a:extLst>
          </p:cNvPr>
          <p:cNvSpPr txBox="1">
            <a:spLocks/>
          </p:cNvSpPr>
          <p:nvPr/>
        </p:nvSpPr>
        <p:spPr>
          <a:xfrm>
            <a:off x="1951038" y="1231037"/>
            <a:ext cx="333453" cy="331038"/>
          </a:xfrm>
          <a:prstGeom prst="flowChartConnector">
            <a:avLst/>
          </a:prstGeom>
          <a:solidFill>
            <a:schemeClr val="accent2">
              <a:alpha val="45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txBody>
          <a:bodyPr vert="horz" lIns="91440" tIns="45720" rIns="91440" bIns="45720" rtlCol="0">
            <a:normAutofit fontScale="77500" lnSpcReduction="20000"/>
          </a:bodyPr>
          <a:lstStyle>
            <a:defPPr>
              <a:defRPr lang="en-US"/>
            </a:defPPr>
            <a:lvl1pPr indent="0" algn="ctr" defTabSz="390174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None/>
              <a:defRPr sz="1600"/>
            </a:lvl1pPr>
            <a:lvl2pPr marL="292631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200"/>
            </a:lvl2pPr>
            <a:lvl3pPr marL="487718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50"/>
            </a:lvl3pPr>
            <a:lvl4pPr marL="682805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4pPr>
            <a:lvl5pPr marL="877893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5pPr>
            <a:lvl6pPr marL="1072980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6pPr>
            <a:lvl7pPr marL="1268067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7pPr>
            <a:lvl8pPr marL="1463154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8pPr>
            <a:lvl9pPr marL="1658242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9pPr>
          </a:lstStyle>
          <a:p>
            <a:endParaRPr lang="nl-BE" dirty="0"/>
          </a:p>
        </p:txBody>
      </p:sp>
      <p:sp>
        <p:nvSpPr>
          <p:cNvPr id="10" name="Tijdelijke aanduiding voor inhoud 5">
            <a:extLst>
              <a:ext uri="{FF2B5EF4-FFF2-40B4-BE49-F238E27FC236}">
                <a16:creationId xmlns:a16="http://schemas.microsoft.com/office/drawing/2014/main" id="{295E02E0-18B1-4037-94E2-E11976392BF2}"/>
              </a:ext>
            </a:extLst>
          </p:cNvPr>
          <p:cNvSpPr txBox="1">
            <a:spLocks/>
          </p:cNvSpPr>
          <p:nvPr/>
        </p:nvSpPr>
        <p:spPr>
          <a:xfrm>
            <a:off x="2491037" y="1570258"/>
            <a:ext cx="333453" cy="331038"/>
          </a:xfrm>
          <a:prstGeom prst="flowChartConnector">
            <a:avLst/>
          </a:prstGeom>
          <a:solidFill>
            <a:schemeClr val="accent2">
              <a:alpha val="45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txBody>
          <a:bodyPr vert="horz" lIns="91440" tIns="45720" rIns="91440" bIns="45720" rtlCol="0">
            <a:normAutofit fontScale="77500" lnSpcReduction="20000"/>
          </a:bodyPr>
          <a:lstStyle>
            <a:defPPr>
              <a:defRPr lang="en-US"/>
            </a:defPPr>
            <a:lvl1pPr indent="0" algn="ctr" defTabSz="390174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None/>
              <a:defRPr sz="1600"/>
            </a:lvl1pPr>
            <a:lvl2pPr marL="292631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200"/>
            </a:lvl2pPr>
            <a:lvl3pPr marL="487718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50"/>
            </a:lvl3pPr>
            <a:lvl4pPr marL="682805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4pPr>
            <a:lvl5pPr marL="877893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5pPr>
            <a:lvl6pPr marL="1072980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6pPr>
            <a:lvl7pPr marL="1268067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7pPr>
            <a:lvl8pPr marL="1463154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8pPr>
            <a:lvl9pPr marL="1658242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9pPr>
          </a:lstStyle>
          <a:p>
            <a:endParaRPr lang="nl-BE" dirty="0"/>
          </a:p>
        </p:txBody>
      </p:sp>
      <p:sp>
        <p:nvSpPr>
          <p:cNvPr id="12" name="Tijdelijke aanduiding voor inhoud 5">
            <a:extLst>
              <a:ext uri="{FF2B5EF4-FFF2-40B4-BE49-F238E27FC236}">
                <a16:creationId xmlns:a16="http://schemas.microsoft.com/office/drawing/2014/main" id="{785661FA-0E07-4DE0-9B01-88E0899248A4}"/>
              </a:ext>
            </a:extLst>
          </p:cNvPr>
          <p:cNvSpPr txBox="1">
            <a:spLocks/>
          </p:cNvSpPr>
          <p:nvPr/>
        </p:nvSpPr>
        <p:spPr>
          <a:xfrm>
            <a:off x="3211037" y="1231037"/>
            <a:ext cx="333453" cy="331038"/>
          </a:xfrm>
          <a:prstGeom prst="flowChartConnector">
            <a:avLst/>
          </a:prstGeom>
          <a:solidFill>
            <a:schemeClr val="accent2">
              <a:alpha val="45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txBody>
          <a:bodyPr vert="horz" lIns="91440" tIns="45720" rIns="91440" bIns="45720" rtlCol="0">
            <a:normAutofit fontScale="77500" lnSpcReduction="20000"/>
          </a:bodyPr>
          <a:lstStyle>
            <a:defPPr>
              <a:defRPr lang="en-US"/>
            </a:defPPr>
            <a:lvl1pPr indent="0" algn="ctr" defTabSz="390174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None/>
              <a:defRPr sz="1600"/>
            </a:lvl1pPr>
            <a:lvl2pPr marL="292631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200"/>
            </a:lvl2pPr>
            <a:lvl3pPr marL="487718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50"/>
            </a:lvl3pPr>
            <a:lvl4pPr marL="682805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4pPr>
            <a:lvl5pPr marL="877893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5pPr>
            <a:lvl6pPr marL="1072980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6pPr>
            <a:lvl7pPr marL="1268067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7pPr>
            <a:lvl8pPr marL="1463154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8pPr>
            <a:lvl9pPr marL="1658242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9pPr>
          </a:lstStyle>
          <a:p>
            <a:endParaRPr lang="nl-BE" dirty="0"/>
          </a:p>
        </p:txBody>
      </p:sp>
      <p:sp>
        <p:nvSpPr>
          <p:cNvPr id="13" name="Tijdelijke aanduiding voor inhoud 5">
            <a:extLst>
              <a:ext uri="{FF2B5EF4-FFF2-40B4-BE49-F238E27FC236}">
                <a16:creationId xmlns:a16="http://schemas.microsoft.com/office/drawing/2014/main" id="{C287C725-7387-4441-93BB-68DD070D4AD6}"/>
              </a:ext>
            </a:extLst>
          </p:cNvPr>
          <p:cNvSpPr txBox="1">
            <a:spLocks/>
          </p:cNvSpPr>
          <p:nvPr/>
        </p:nvSpPr>
        <p:spPr>
          <a:xfrm>
            <a:off x="331037" y="3211037"/>
            <a:ext cx="3240000" cy="331038"/>
          </a:xfrm>
          <a:prstGeom prst="rect">
            <a:avLst/>
          </a:prstGeom>
          <a:solidFill>
            <a:schemeClr val="accent2">
              <a:alpha val="45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97544" indent="-97544" algn="l" defTabSz="390174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92631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87718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2805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77893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72980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68067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63154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658242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nl-BE" dirty="0" err="1"/>
              <a:t>Locations</a:t>
            </a:r>
            <a:r>
              <a:rPr lang="nl-BE" dirty="0"/>
              <a:t> </a:t>
            </a:r>
            <a:r>
              <a:rPr lang="nl-BE" dirty="0" err="1"/>
              <a:t>Enemy</a:t>
            </a:r>
            <a:r>
              <a:rPr lang="nl-BE" dirty="0"/>
              <a:t> </a:t>
            </a:r>
            <a:r>
              <a:rPr lang="nl-BE" dirty="0" err="1"/>
              <a:t>Ground</a:t>
            </a:r>
            <a:r>
              <a:rPr lang="nl-BE" dirty="0"/>
              <a:t> </a:t>
            </a:r>
            <a:r>
              <a:rPr lang="nl-BE" dirty="0" err="1"/>
              <a:t>Forces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6881511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Tijdelijke aanduiding voor afbeelding 2">
            <a:extLst>
              <a:ext uri="{FF2B5EF4-FFF2-40B4-BE49-F238E27FC236}">
                <a16:creationId xmlns:a16="http://schemas.microsoft.com/office/drawing/2014/main" id="{E9AA15C8-0DF4-460A-B5F4-F981F813314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5065" b="5065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4" name="Titel 3">
            <a:extLst>
              <a:ext uri="{FF2B5EF4-FFF2-40B4-BE49-F238E27FC236}">
                <a16:creationId xmlns:a16="http://schemas.microsoft.com/office/drawing/2014/main" id="{1DE56AF3-3F5F-4D26-9B37-451BB343A740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tx1"/>
          </a:solidFill>
        </p:spPr>
        <p:txBody>
          <a:bodyPr/>
          <a:lstStyle/>
          <a:p>
            <a:r>
              <a:rPr lang="nl-BE" dirty="0"/>
              <a:t>AREA 51 – </a:t>
            </a:r>
            <a:r>
              <a:rPr lang="nl-BE" dirty="0" err="1"/>
              <a:t>Satelite</a:t>
            </a:r>
            <a:r>
              <a:rPr lang="nl-BE" dirty="0"/>
              <a:t> Image</a:t>
            </a:r>
          </a:p>
        </p:txBody>
      </p:sp>
      <p:sp>
        <p:nvSpPr>
          <p:cNvPr id="11" name="Tijdelijke aanduiding voor inhoud 5">
            <a:extLst>
              <a:ext uri="{FF2B5EF4-FFF2-40B4-BE49-F238E27FC236}">
                <a16:creationId xmlns:a16="http://schemas.microsoft.com/office/drawing/2014/main" id="{B4C46D47-3E2A-490C-867E-216051D06EFA}"/>
              </a:ext>
            </a:extLst>
          </p:cNvPr>
          <p:cNvSpPr txBox="1">
            <a:spLocks/>
          </p:cNvSpPr>
          <p:nvPr/>
        </p:nvSpPr>
        <p:spPr>
          <a:xfrm rot="2148098" flipH="1">
            <a:off x="1142940" y="2132343"/>
            <a:ext cx="2445598" cy="810740"/>
          </a:xfrm>
          <a:prstGeom prst="homePlate">
            <a:avLst/>
          </a:prstGeom>
          <a:solidFill>
            <a:schemeClr val="accent1">
              <a:alpha val="45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97544" indent="-97544" algn="l" defTabSz="390174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92631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87718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2805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77893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72980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68067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63154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658242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nl-BE" dirty="0"/>
              <a:t>A2A Attack</a:t>
            </a:r>
          </a:p>
        </p:txBody>
      </p:sp>
    </p:spTree>
    <p:extLst>
      <p:ext uri="{BB962C8B-B14F-4D97-AF65-F5344CB8AC3E}">
        <p14:creationId xmlns:p14="http://schemas.microsoft.com/office/powerpoint/2010/main" val="18041859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Tijdelijke aanduiding voor afbeelding 2">
            <a:extLst>
              <a:ext uri="{FF2B5EF4-FFF2-40B4-BE49-F238E27FC236}">
                <a16:creationId xmlns:a16="http://schemas.microsoft.com/office/drawing/2014/main" id="{E9AA15C8-0DF4-460A-B5F4-F981F813314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5065" b="5065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4" name="Titel 3">
            <a:extLst>
              <a:ext uri="{FF2B5EF4-FFF2-40B4-BE49-F238E27FC236}">
                <a16:creationId xmlns:a16="http://schemas.microsoft.com/office/drawing/2014/main" id="{1DE56AF3-3F5F-4D26-9B37-451BB343A740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tx1"/>
          </a:solidFill>
        </p:spPr>
        <p:txBody>
          <a:bodyPr/>
          <a:lstStyle/>
          <a:p>
            <a:r>
              <a:rPr lang="nl-BE" dirty="0"/>
              <a:t>AREA 51 – </a:t>
            </a:r>
            <a:r>
              <a:rPr lang="nl-BE" dirty="0" err="1"/>
              <a:t>Satelite</a:t>
            </a:r>
            <a:r>
              <a:rPr lang="nl-BE" dirty="0"/>
              <a:t> Image</a:t>
            </a:r>
          </a:p>
        </p:txBody>
      </p:sp>
      <p:sp>
        <p:nvSpPr>
          <p:cNvPr id="5" name="Tijdelijke aanduiding voor inhoud 5">
            <a:extLst>
              <a:ext uri="{FF2B5EF4-FFF2-40B4-BE49-F238E27FC236}">
                <a16:creationId xmlns:a16="http://schemas.microsoft.com/office/drawing/2014/main" id="{24B9A00A-67C4-471C-B03F-EE2FD9643EAE}"/>
              </a:ext>
            </a:extLst>
          </p:cNvPr>
          <p:cNvSpPr txBox="1">
            <a:spLocks/>
          </p:cNvSpPr>
          <p:nvPr/>
        </p:nvSpPr>
        <p:spPr>
          <a:xfrm>
            <a:off x="331038" y="3211037"/>
            <a:ext cx="3240000" cy="331038"/>
          </a:xfrm>
          <a:prstGeom prst="rect">
            <a:avLst/>
          </a:prstGeom>
          <a:solidFill>
            <a:schemeClr val="accent1">
              <a:alpha val="45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97544" indent="-97544" algn="l" defTabSz="390174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92631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87718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2805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77893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72980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68067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63154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658242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nl-BE" dirty="0"/>
              <a:t>A2G Attack </a:t>
            </a:r>
            <a:r>
              <a:rPr lang="nl-BE" dirty="0" err="1"/>
              <a:t>Locations</a:t>
            </a:r>
            <a:endParaRPr lang="nl-BE" dirty="0"/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C7FB2E39-09D5-4ED0-8611-599855C71484}"/>
              </a:ext>
            </a:extLst>
          </p:cNvPr>
          <p:cNvSpPr txBox="1">
            <a:spLocks/>
          </p:cNvSpPr>
          <p:nvPr/>
        </p:nvSpPr>
        <p:spPr>
          <a:xfrm>
            <a:off x="1231037" y="1785519"/>
            <a:ext cx="333453" cy="331038"/>
          </a:xfrm>
          <a:prstGeom prst="flowChartConnector">
            <a:avLst/>
          </a:prstGeom>
          <a:solidFill>
            <a:schemeClr val="accent1">
              <a:alpha val="45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txBody>
          <a:bodyPr vert="horz" lIns="91440" tIns="45720" rIns="91440" bIns="45720" rtlCol="0">
            <a:normAutofit fontScale="77500" lnSpcReduction="20000"/>
          </a:bodyPr>
          <a:lstStyle>
            <a:defPPr>
              <a:defRPr lang="en-US"/>
            </a:defPPr>
            <a:lvl1pPr indent="0" algn="ctr" defTabSz="390174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None/>
              <a:defRPr sz="1600"/>
            </a:lvl1pPr>
            <a:lvl2pPr marL="292631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200"/>
            </a:lvl2pPr>
            <a:lvl3pPr marL="487718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50"/>
            </a:lvl3pPr>
            <a:lvl4pPr marL="682805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4pPr>
            <a:lvl5pPr marL="877893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5pPr>
            <a:lvl6pPr marL="1072980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6pPr>
            <a:lvl7pPr marL="1268067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7pPr>
            <a:lvl8pPr marL="1463154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8pPr>
            <a:lvl9pPr marL="1658242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9pPr>
          </a:lstStyle>
          <a:p>
            <a:endParaRPr lang="nl-BE" dirty="0"/>
          </a:p>
        </p:txBody>
      </p:sp>
      <p:sp>
        <p:nvSpPr>
          <p:cNvPr id="7" name="Tijdelijke aanduiding voor inhoud 5">
            <a:extLst>
              <a:ext uri="{FF2B5EF4-FFF2-40B4-BE49-F238E27FC236}">
                <a16:creationId xmlns:a16="http://schemas.microsoft.com/office/drawing/2014/main" id="{30D3EDF3-7ADD-45D4-89CB-5275CA16A677}"/>
              </a:ext>
            </a:extLst>
          </p:cNvPr>
          <p:cNvSpPr txBox="1">
            <a:spLocks/>
          </p:cNvSpPr>
          <p:nvPr/>
        </p:nvSpPr>
        <p:spPr>
          <a:xfrm>
            <a:off x="1411037" y="2671037"/>
            <a:ext cx="333453" cy="331038"/>
          </a:xfrm>
          <a:prstGeom prst="flowChartConnector">
            <a:avLst/>
          </a:prstGeom>
          <a:solidFill>
            <a:schemeClr val="accent1">
              <a:alpha val="45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txBody>
          <a:bodyPr vert="horz" lIns="91440" tIns="45720" rIns="91440" bIns="45720" rtlCol="0">
            <a:normAutofit fontScale="77500" lnSpcReduction="20000"/>
          </a:bodyPr>
          <a:lstStyle>
            <a:defPPr>
              <a:defRPr lang="en-US"/>
            </a:defPPr>
            <a:lvl1pPr indent="0" algn="ctr" defTabSz="390174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None/>
              <a:defRPr sz="1600"/>
            </a:lvl1pPr>
            <a:lvl2pPr marL="292631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200"/>
            </a:lvl2pPr>
            <a:lvl3pPr marL="487718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50"/>
            </a:lvl3pPr>
            <a:lvl4pPr marL="682805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4pPr>
            <a:lvl5pPr marL="877893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5pPr>
            <a:lvl6pPr marL="1072980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6pPr>
            <a:lvl7pPr marL="1268067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7pPr>
            <a:lvl8pPr marL="1463154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8pPr>
            <a:lvl9pPr marL="1658242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9pPr>
          </a:lstStyle>
          <a:p>
            <a:endParaRPr lang="nl-BE" dirty="0"/>
          </a:p>
        </p:txBody>
      </p:sp>
      <p:sp>
        <p:nvSpPr>
          <p:cNvPr id="8" name="Tijdelijke aanduiding voor inhoud 5">
            <a:extLst>
              <a:ext uri="{FF2B5EF4-FFF2-40B4-BE49-F238E27FC236}">
                <a16:creationId xmlns:a16="http://schemas.microsoft.com/office/drawing/2014/main" id="{90893FFD-EF8D-4BDB-9744-3F50B298F672}"/>
              </a:ext>
            </a:extLst>
          </p:cNvPr>
          <p:cNvSpPr txBox="1">
            <a:spLocks/>
          </p:cNvSpPr>
          <p:nvPr/>
        </p:nvSpPr>
        <p:spPr>
          <a:xfrm>
            <a:off x="2131037" y="2311037"/>
            <a:ext cx="333453" cy="331038"/>
          </a:xfrm>
          <a:prstGeom prst="flowChartConnector">
            <a:avLst/>
          </a:prstGeom>
          <a:solidFill>
            <a:schemeClr val="accent1">
              <a:alpha val="45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txBody>
          <a:bodyPr vert="horz" lIns="91440" tIns="45720" rIns="91440" bIns="45720" rtlCol="0">
            <a:normAutofit fontScale="77500" lnSpcReduction="20000"/>
          </a:bodyPr>
          <a:lstStyle>
            <a:defPPr>
              <a:defRPr lang="en-US"/>
            </a:defPPr>
            <a:lvl1pPr indent="0" algn="ctr" defTabSz="390174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None/>
              <a:defRPr sz="1600"/>
            </a:lvl1pPr>
            <a:lvl2pPr marL="292631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200"/>
            </a:lvl2pPr>
            <a:lvl3pPr marL="487718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50"/>
            </a:lvl3pPr>
            <a:lvl4pPr marL="682805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4pPr>
            <a:lvl5pPr marL="877893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5pPr>
            <a:lvl6pPr marL="1072980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6pPr>
            <a:lvl7pPr marL="1268067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7pPr>
            <a:lvl8pPr marL="1463154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8pPr>
            <a:lvl9pPr marL="1658242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9pPr>
          </a:lstStyle>
          <a:p>
            <a:endParaRPr lang="nl-BE" dirty="0"/>
          </a:p>
        </p:txBody>
      </p:sp>
      <p:sp>
        <p:nvSpPr>
          <p:cNvPr id="9" name="Tijdelijke aanduiding voor inhoud 5">
            <a:extLst>
              <a:ext uri="{FF2B5EF4-FFF2-40B4-BE49-F238E27FC236}">
                <a16:creationId xmlns:a16="http://schemas.microsoft.com/office/drawing/2014/main" id="{82D96845-BC9F-487D-BE46-10006A9889A6}"/>
              </a:ext>
            </a:extLst>
          </p:cNvPr>
          <p:cNvSpPr txBox="1">
            <a:spLocks/>
          </p:cNvSpPr>
          <p:nvPr/>
        </p:nvSpPr>
        <p:spPr>
          <a:xfrm>
            <a:off x="1951038" y="1231037"/>
            <a:ext cx="333453" cy="331038"/>
          </a:xfrm>
          <a:prstGeom prst="flowChartConnector">
            <a:avLst/>
          </a:prstGeom>
          <a:solidFill>
            <a:schemeClr val="accent1">
              <a:alpha val="45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txBody>
          <a:bodyPr vert="horz" lIns="91440" tIns="45720" rIns="91440" bIns="45720" rtlCol="0">
            <a:normAutofit fontScale="77500" lnSpcReduction="20000"/>
          </a:bodyPr>
          <a:lstStyle>
            <a:defPPr>
              <a:defRPr lang="en-US"/>
            </a:defPPr>
            <a:lvl1pPr indent="0" algn="ctr" defTabSz="390174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None/>
              <a:defRPr sz="1600"/>
            </a:lvl1pPr>
            <a:lvl2pPr marL="292631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200"/>
            </a:lvl2pPr>
            <a:lvl3pPr marL="487718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50"/>
            </a:lvl3pPr>
            <a:lvl4pPr marL="682805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4pPr>
            <a:lvl5pPr marL="877893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5pPr>
            <a:lvl6pPr marL="1072980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6pPr>
            <a:lvl7pPr marL="1268067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7pPr>
            <a:lvl8pPr marL="1463154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8pPr>
            <a:lvl9pPr marL="1658242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9pPr>
          </a:lstStyle>
          <a:p>
            <a:endParaRPr lang="nl-BE" dirty="0"/>
          </a:p>
        </p:txBody>
      </p:sp>
      <p:sp>
        <p:nvSpPr>
          <p:cNvPr id="10" name="Tijdelijke aanduiding voor inhoud 5">
            <a:extLst>
              <a:ext uri="{FF2B5EF4-FFF2-40B4-BE49-F238E27FC236}">
                <a16:creationId xmlns:a16="http://schemas.microsoft.com/office/drawing/2014/main" id="{9CB79809-A268-471A-A185-259E6BF02AA7}"/>
              </a:ext>
            </a:extLst>
          </p:cNvPr>
          <p:cNvSpPr txBox="1">
            <a:spLocks/>
          </p:cNvSpPr>
          <p:nvPr/>
        </p:nvSpPr>
        <p:spPr>
          <a:xfrm>
            <a:off x="2491037" y="1570258"/>
            <a:ext cx="333453" cy="331038"/>
          </a:xfrm>
          <a:prstGeom prst="flowChartConnector">
            <a:avLst/>
          </a:prstGeom>
          <a:solidFill>
            <a:schemeClr val="accent1">
              <a:alpha val="45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txBody>
          <a:bodyPr vert="horz" lIns="91440" tIns="45720" rIns="91440" bIns="45720" rtlCol="0">
            <a:normAutofit fontScale="77500" lnSpcReduction="20000"/>
          </a:bodyPr>
          <a:lstStyle>
            <a:defPPr>
              <a:defRPr lang="en-US"/>
            </a:defPPr>
            <a:lvl1pPr indent="0" algn="ctr" defTabSz="390174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None/>
              <a:defRPr sz="1600"/>
            </a:lvl1pPr>
            <a:lvl2pPr marL="292631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200"/>
            </a:lvl2pPr>
            <a:lvl3pPr marL="487718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50"/>
            </a:lvl3pPr>
            <a:lvl4pPr marL="682805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4pPr>
            <a:lvl5pPr marL="877893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5pPr>
            <a:lvl6pPr marL="1072980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6pPr>
            <a:lvl7pPr marL="1268067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7pPr>
            <a:lvl8pPr marL="1463154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8pPr>
            <a:lvl9pPr marL="1658242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9pPr>
          </a:lstStyle>
          <a:p>
            <a:endParaRPr lang="nl-BE" dirty="0"/>
          </a:p>
        </p:txBody>
      </p:sp>
      <p:sp>
        <p:nvSpPr>
          <p:cNvPr id="12" name="Tijdelijke aanduiding voor inhoud 5">
            <a:extLst>
              <a:ext uri="{FF2B5EF4-FFF2-40B4-BE49-F238E27FC236}">
                <a16:creationId xmlns:a16="http://schemas.microsoft.com/office/drawing/2014/main" id="{0AC6B8B1-C750-4C8A-9021-3532CA547D46}"/>
              </a:ext>
            </a:extLst>
          </p:cNvPr>
          <p:cNvSpPr txBox="1">
            <a:spLocks/>
          </p:cNvSpPr>
          <p:nvPr/>
        </p:nvSpPr>
        <p:spPr>
          <a:xfrm>
            <a:off x="3211037" y="1231037"/>
            <a:ext cx="333453" cy="331038"/>
          </a:xfrm>
          <a:prstGeom prst="flowChartConnector">
            <a:avLst/>
          </a:prstGeom>
          <a:solidFill>
            <a:schemeClr val="accent1">
              <a:alpha val="45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txBody>
          <a:bodyPr vert="horz" lIns="91440" tIns="45720" rIns="91440" bIns="45720" rtlCol="0">
            <a:normAutofit fontScale="77500" lnSpcReduction="20000"/>
          </a:bodyPr>
          <a:lstStyle>
            <a:defPPr>
              <a:defRPr lang="en-US"/>
            </a:defPPr>
            <a:lvl1pPr indent="0" algn="ctr" defTabSz="390174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None/>
              <a:defRPr sz="1600"/>
            </a:lvl1pPr>
            <a:lvl2pPr marL="292631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200"/>
            </a:lvl2pPr>
            <a:lvl3pPr marL="487718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50"/>
            </a:lvl3pPr>
            <a:lvl4pPr marL="682805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4pPr>
            <a:lvl5pPr marL="877893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5pPr>
            <a:lvl6pPr marL="1072980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6pPr>
            <a:lvl7pPr marL="1268067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7pPr>
            <a:lvl8pPr marL="1463154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8pPr>
            <a:lvl9pPr marL="1658242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9pPr>
          </a:lstStyle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6590165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ijdelijke aanduiding voor afbeelding 4">
            <a:extLst>
              <a:ext uri="{FF2B5EF4-FFF2-40B4-BE49-F238E27FC236}">
                <a16:creationId xmlns:a16="http://schemas.microsoft.com/office/drawing/2014/main" id="{32E96C7E-5A83-4B42-9939-E3D5EB081D0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958" r="-14958"/>
          <a:stretch/>
        </p:blipFill>
        <p:spPr>
          <a:xfrm>
            <a:off x="150813" y="691037"/>
            <a:ext cx="3600450" cy="3060226"/>
          </a:xfrm>
          <a:solidFill>
            <a:schemeClr val="tx1">
              <a:alpha val="76000"/>
            </a:schemeClr>
          </a:solidFill>
        </p:spPr>
      </p:pic>
      <p:sp>
        <p:nvSpPr>
          <p:cNvPr id="3" name="Titel 2">
            <a:extLst>
              <a:ext uri="{FF2B5EF4-FFF2-40B4-BE49-F238E27FC236}">
                <a16:creationId xmlns:a16="http://schemas.microsoft.com/office/drawing/2014/main" id="{03938CFD-EF72-473B-A581-5EBFE5897C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 </a:t>
            </a:r>
            <a:r>
              <a:rPr lang="nl-BE" dirty="0" err="1"/>
              <a:t>creation</a:t>
            </a:r>
            <a:r>
              <a:rPr lang="nl-BE" dirty="0"/>
              <a:t> </a:t>
            </a:r>
            <a:r>
              <a:rPr lang="nl-BE" dirty="0" err="1"/>
              <a:t>using</a:t>
            </a:r>
            <a:r>
              <a:rPr lang="nl-BE" dirty="0"/>
              <a:t> MOOSE</a:t>
            </a:r>
          </a:p>
        </p:txBody>
      </p:sp>
    </p:spTree>
    <p:extLst>
      <p:ext uri="{BB962C8B-B14F-4D97-AF65-F5344CB8AC3E}">
        <p14:creationId xmlns:p14="http://schemas.microsoft.com/office/powerpoint/2010/main" val="738077281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DCS">
      <a:dk1>
        <a:srgbClr val="FFFFFF"/>
      </a:dk1>
      <a:lt1>
        <a:srgbClr val="000000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Akzidenz">
      <a:majorFont>
        <a:latin typeface="Akzidenz-Grotesk BQ Extra Conde"/>
        <a:ea typeface=""/>
        <a:cs typeface=""/>
      </a:majorFont>
      <a:minorFont>
        <a:latin typeface="Akzidenz-Grotesk BQ Extra Conde"/>
        <a:ea typeface=""/>
        <a:cs typeface=""/>
      </a:minorFont>
    </a:fontScheme>
    <a:fmtScheme name="Kantoorth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374</TotalTime>
  <Words>147</Words>
  <Application>Microsoft Office PowerPoint</Application>
  <PresentationFormat>Aangepast</PresentationFormat>
  <Paragraphs>19</Paragraphs>
  <Slides>8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8</vt:i4>
      </vt:variant>
    </vt:vector>
  </HeadingPairs>
  <TitlesOfParts>
    <vt:vector size="11" baseType="lpstr">
      <vt:lpstr>Akzidenz-Grotesk BQ Extra Conde</vt:lpstr>
      <vt:lpstr>Arial</vt:lpstr>
      <vt:lpstr>Kantoorthema</vt:lpstr>
      <vt:lpstr>ECHO BAY – Zone Capturing</vt:lpstr>
      <vt:lpstr>Briefing “Blue” Coalition</vt:lpstr>
      <vt:lpstr>AREA 51 – Satelite Image</vt:lpstr>
      <vt:lpstr>AREA 51 – Satelite Image</vt:lpstr>
      <vt:lpstr>AREA 51 – Satelite Image</vt:lpstr>
      <vt:lpstr>AREA 51 – Satelite Image</vt:lpstr>
      <vt:lpstr>AREA 51 – Satelite Image</vt:lpstr>
      <vt:lpstr>A creation using MOOSE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AREA 51 – The hidden Secret</dc:title>
  <dc:creator>Sven Van de Velde</dc:creator>
  <cp:lastModifiedBy>Sven Van de Velde</cp:lastModifiedBy>
  <cp:revision>10</cp:revision>
  <dcterms:created xsi:type="dcterms:W3CDTF">2017-08-13T04:55:55Z</dcterms:created>
  <dcterms:modified xsi:type="dcterms:W3CDTF">2017-10-10T10:54:22Z</dcterms:modified>
</cp:coreProperties>
</file>

<file path=docProps/thumbnail.jpeg>
</file>